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3" r:id="rId3"/>
  </p:sldMasterIdLst>
  <p:sldIdLst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2E63-C393-4B00-B58C-24DAD7F6C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149D-535D-4A21-86D7-5C095E715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EA92-B5EE-4D95-B354-26361B298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28407-7154-4EA5-A10D-277FED7CD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294DE-5B1E-4B0E-AF2A-E52CCB8AF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6C73-2387-4E8F-9C02-7EBDB4F1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42AB6-7E18-4962-B4EC-7D168578F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F421-4306-41C4-8F39-6CE70587B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87CB-1F0D-45AE-A2E5-014985868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3A8B-DCB2-4FF5-9BCF-7E8C687BD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CAE6-5F82-4FA3-903A-5FD8CD03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D55C-EF96-47E3-B7CC-30EA1D7D8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1C18-F6CE-41CA-881E-B910457B1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46A4C-348D-4F07-B9E8-0DB02C88D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8B9D-421E-446C-B2E9-3099963D5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748C-EB8A-46C6-AC9B-7B33F28B8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7389D-C22C-4ADC-8AE2-E7F48E642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F1C99-F4E9-4398-A349-BCE898EAA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B2FE-4298-44B5-99CD-4BCCE6AC4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E1F8-40CC-46A6-90AB-43C0E4A1D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4F0A4-DC3B-45CD-B46A-EC3EF9C62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50A4-C914-4822-AD19-E887684C8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0B4E-2141-49EE-953A-496D75CD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D038-B2EA-41AF-8785-C7D31BEF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64D6F-4BB6-4B04-B950-6E06FB48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5705B-041B-4C4D-A712-E5DBDEC88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9245-01C3-418A-8A8C-BAFAAC888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C07B-4CE9-4678-AA0E-FDFE7387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1AE0-B418-439E-A74E-4C36FE8FF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3DD88-229D-4FA7-91E1-3AA0AE0E3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E767A-0F76-4A53-95CB-AF8F555C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460B7-FB0A-4E43-807D-E03221F90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ED725-E7A6-445D-A2D0-1648E1098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86EF4-F673-4581-864A-673CBDA07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BD0C1B-9171-4B5D-A46E-43B0C51E3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7E6D1E-43C4-4B09-8462-0FD2D8DA3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86B360-293A-45EA-A08C-B58F61F85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5562600" y="3657600"/>
            <a:ext cx="33528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/>
              <a:t>My Needs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are the accommodations that help me?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How can others help me?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are some things that are difficult for me?</a:t>
            </a:r>
            <a:endParaRPr lang="en-US" sz="16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5562600" y="9144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/>
              <a:t>My Interests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do I like to do when I am not in school?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activities or organizations do I enjoy participating in?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are my hobbies?</a:t>
            </a:r>
            <a:endParaRPr lang="en-US" sz="1600" dirty="0"/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228600" y="152400"/>
            <a:ext cx="34448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Name:</a:t>
            </a:r>
          </a:p>
          <a:p>
            <a:r>
              <a:rPr lang="en-US" sz="1400" dirty="0">
                <a:latin typeface="Comic Sans MS" pitchFamily="66" charset="0"/>
              </a:rPr>
              <a:t>Address</a:t>
            </a:r>
            <a:r>
              <a:rPr lang="en-US" sz="1400" dirty="0" smtClean="0">
                <a:latin typeface="Comic Sans MS" pitchFamily="66" charset="0"/>
              </a:rPr>
              <a:t>: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>
                <a:latin typeface="Comic Sans MS" pitchFamily="66" charset="0"/>
              </a:rPr>
              <a:t>DOB:  </a:t>
            </a:r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7010400" y="152400"/>
            <a:ext cx="16466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Date</a:t>
            </a:r>
            <a:r>
              <a:rPr lang="en-US" sz="1400" dirty="0">
                <a:latin typeface="Comic Sans MS" pitchFamily="66" charset="0"/>
              </a:rPr>
              <a:t>:                 </a:t>
            </a:r>
            <a:r>
              <a:rPr lang="en-US" sz="1400" dirty="0" smtClean="0">
                <a:latin typeface="Comic Sans MS" pitchFamily="66" charset="0"/>
              </a:rPr>
              <a:t>  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410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881" y="15875"/>
            <a:ext cx="1878938" cy="173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602413"/>
            <a:ext cx="8523288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2459038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295400"/>
            <a:ext cx="2459038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038600"/>
            <a:ext cx="2459038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265238"/>
            <a:ext cx="2459038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228600" y="9144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/>
              <a:t>My </a:t>
            </a:r>
            <a:r>
              <a:rPr lang="en-US" sz="2000" dirty="0" smtClean="0"/>
              <a:t>Strengths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do I do well in school?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do I do well at home or in my community?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do other people say are my strengths?</a:t>
            </a:r>
            <a:endParaRPr lang="en-US" sz="1600" dirty="0"/>
          </a:p>
        </p:txBody>
      </p:sp>
      <p:sp>
        <p:nvSpPr>
          <p:cNvPr id="4110" name="Rectangle 8"/>
          <p:cNvSpPr>
            <a:spLocks noChangeArrowheads="1"/>
          </p:cNvSpPr>
          <p:nvPr/>
        </p:nvSpPr>
        <p:spPr bwMode="auto">
          <a:xfrm>
            <a:off x="228600" y="36576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/>
              <a:t>My Preferences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What works for me? What helps me be successful?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Where do I see myself in the future: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Living?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Working?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Doing for fun?</a:t>
            </a:r>
          </a:p>
        </p:txBody>
      </p:sp>
      <p:pic>
        <p:nvPicPr>
          <p:cNvPr id="1026" name="Picture 2" descr="C:\Users\mcnaugjt\AppData\Local\Microsoft\Windows\Temporary Internet Files\Content.IE5\GJ2EA1L6\MC90043265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590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/object&gt;&lt;/object&gt;&lt;/database&gt;"/>
</p:tagLst>
</file>

<file path=ppt/theme/theme1.xml><?xml version="1.0" encoding="utf-8"?>
<a:theme xmlns:a="http://schemas.openxmlformats.org/drawingml/2006/main" name="SDOnePage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SDOnePageTemplate</Template>
  <TotalTime>36</TotalTime>
  <Words>125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SDOnePageTemplate</vt:lpstr>
      <vt:lpstr>Custom Design</vt:lpstr>
      <vt:lpstr>1_Custom Design</vt:lpstr>
      <vt:lpstr>Slide 1</vt:lpstr>
    </vt:vector>
  </TitlesOfParts>
  <Company>Radford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Radford University</dc:creator>
  <cp:lastModifiedBy>Twintowers</cp:lastModifiedBy>
  <cp:revision>6</cp:revision>
  <dcterms:created xsi:type="dcterms:W3CDTF">2008-05-27T14:14:00Z</dcterms:created>
  <dcterms:modified xsi:type="dcterms:W3CDTF">2011-03-22T19:35:12Z</dcterms:modified>
</cp:coreProperties>
</file>