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1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18E7-AD55-40F6-AF1C-470A1440060C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2AA4-20CE-4652-826A-916408E0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400" y="3657600"/>
            <a:ext cx="3810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Learning Styles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Auditory/Kinesthetic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  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I want to live in a big house with a pool.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0" y="3657600"/>
            <a:ext cx="3581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Accommodations that Work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Extended time on assignments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Scribe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problems in math per night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 Breaks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Clinic Visits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Study Guides and Back-up Notes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62600" y="304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</a:rPr>
              <a:t>I Want You to Know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8600" y="914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Interests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14288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charset="0"/>
              </a:rPr>
              <a:t>	</a:t>
            </a:r>
          </a:p>
          <a:p>
            <a:r>
              <a:rPr lang="en-US" sz="1400" b="1">
                <a:latin typeface="Comic Sans MS" charset="0"/>
              </a:rPr>
              <a:t>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019800" y="90488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charset="0"/>
              </a:rPr>
              <a:t> 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44475"/>
            <a:ext cx="1384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02413"/>
            <a:ext cx="8523288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858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46125" y="1484313"/>
            <a:ext cx="2682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Basketball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Softball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Video Games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Computer Games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Youth Groups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Special Olympics (Unified)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715000" y="685800"/>
            <a:ext cx="3063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often make the honor roll.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really good with my hands.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sister and I were adopted at birth.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favorite class is social studies.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parents are both teachers.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have severe migraines.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was diagnosed with ADHD at age 4.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have a learning disability.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have difficulty putting my thoughts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onto paper.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am on the VDOE Youth Leadership Team.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speak around the state on self-determination.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scored a perfect score on my Geometry SOL.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943600" y="5903913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105400" y="5638800"/>
            <a:ext cx="4892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My college choice is John Tyler.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My career interest is in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Criminal Justice.</a:t>
            </a:r>
          </a:p>
        </p:txBody>
      </p:sp>
      <p:pic>
        <p:nvPicPr>
          <p:cNvPr id="20" name="Picture 21" descr="j01448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8006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j01444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006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Todd Huband\Pictures\ib\20100909193156\P8260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364200" y="-13182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Todd Huband\Pictures\ib\20100909193156\P82601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6441400" y="-2209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Todd Huband\AppData\Local\Microsoft\Windows\Temporary Internet Files\Content.IE5\U313KG23\MP90044855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7963" y="12192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 descr="P826011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057400"/>
            <a:ext cx="1468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685800" y="457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1690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Tonay</dc:creator>
  <cp:lastModifiedBy>Tonay</cp:lastModifiedBy>
  <cp:revision>1</cp:revision>
  <dcterms:created xsi:type="dcterms:W3CDTF">2012-11-24T21:37:19Z</dcterms:created>
  <dcterms:modified xsi:type="dcterms:W3CDTF">2012-11-24T21:38:36Z</dcterms:modified>
</cp:coreProperties>
</file>